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7" r:id="rId3"/>
    <p:sldId id="256" r:id="rId4"/>
    <p:sldId id="258" r:id="rId5"/>
    <p:sldId id="260" r:id="rId6"/>
    <p:sldId id="261" r:id="rId7"/>
    <p:sldId id="268" r:id="rId8"/>
    <p:sldId id="271" r:id="rId9"/>
    <p:sldId id="262" r:id="rId10"/>
    <p:sldId id="269" r:id="rId11"/>
    <p:sldId id="266" r:id="rId12"/>
    <p:sldId id="263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Musik? Ist halt technisch doof, wo </a:t>
            </a:r>
            <a:r>
              <a:rPr lang="de-DE" dirty="0" err="1" smtClean="0"/>
              <a:t>musik</a:t>
            </a:r>
            <a:r>
              <a:rPr lang="de-DE" dirty="0" smtClean="0"/>
              <a:t> laufen, Vorschau</a:t>
            </a:r>
            <a:r>
              <a:rPr lang="de-DE" baseline="0" dirty="0" smtClean="0"/>
              <a:t> live oder </a:t>
            </a:r>
            <a:r>
              <a:rPr lang="de-DE" baseline="0" dirty="0" err="1" smtClean="0"/>
              <a:t>video</a:t>
            </a:r>
            <a:r>
              <a:rPr lang="de-DE" baseline="0" dirty="0" smtClean="0"/>
              <a:t>? Fragen über fragen</a:t>
            </a:r>
            <a:r>
              <a:rPr lang="de-DE" dirty="0" smtClean="0"/>
              <a:t> 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begin</a:t>
            </a:r>
            <a:r>
              <a:rPr lang="de-DE" baseline="0" dirty="0" smtClean="0"/>
              <a:t>: </a:t>
            </a:r>
            <a:r>
              <a:rPr lang="de-DE" dirty="0" smtClean="0"/>
              <a:t>4 min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Verschiedene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Engine (was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engine)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Source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Vorteile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Modern (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sehr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regelmäßige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updates),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Quellcode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einsehbar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UnrealEngine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Script-Integration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bietet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die Engine?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entscheidung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Grafik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Physik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“Framework”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für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Bewegungen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  <a:p>
            <a:r>
              <a:rPr lang="de-DE" dirty="0" smtClean="0"/>
              <a:t>Abgrenzung!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9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65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1026" name="Picture 2" descr="http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48" y="1417638"/>
            <a:ext cx="4313903" cy="51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06" y="1271434"/>
            <a:ext cx="86883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</a:t>
            </a:r>
          </a:p>
          <a:p>
            <a:r>
              <a:rPr lang="de-DE" dirty="0" smtClean="0"/>
              <a:t>Sicht</a:t>
            </a:r>
          </a:p>
          <a:p>
            <a:r>
              <a:rPr lang="de-DE" dirty="0" smtClean="0"/>
              <a:t>UE Editor</a:t>
            </a:r>
          </a:p>
          <a:p>
            <a:r>
              <a:rPr lang="de-DE" dirty="0" smtClean="0"/>
              <a:t>Regeln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39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248</Words>
  <Application>Microsoft Office PowerPoint</Application>
  <PresentationFormat>Breitbild</PresentationFormat>
  <Paragraphs>105</Paragraphs>
  <Slides>15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Microsoft YaHei</vt:lpstr>
      <vt:lpstr>Arial</vt:lpstr>
      <vt:lpstr>Calibri</vt:lpstr>
      <vt:lpstr>Calibri Light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32</cp:revision>
  <dcterms:created xsi:type="dcterms:W3CDTF">2015-06-10T12:20:45Z</dcterms:created>
  <dcterms:modified xsi:type="dcterms:W3CDTF">2015-06-15T17:13:15Z</dcterms:modified>
</cp:coreProperties>
</file>